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61" r:id="rId3"/>
    <p:sldId id="260" r:id="rId4"/>
    <p:sldId id="266" r:id="rId5"/>
    <p:sldId id="262" r:id="rId6"/>
    <p:sldId id="275" r:id="rId7"/>
    <p:sldId id="267" r:id="rId8"/>
    <p:sldId id="268" r:id="rId9"/>
    <p:sldId id="269" r:id="rId10"/>
    <p:sldId id="274" r:id="rId11"/>
    <p:sldId id="270" r:id="rId12"/>
    <p:sldId id="271" r:id="rId13"/>
    <p:sldId id="272" r:id="rId14"/>
    <p:sldId id="273" r:id="rId15"/>
    <p:sldId id="264" r:id="rId16"/>
    <p:sldId id="263" r:id="rId17"/>
    <p:sldId id="265" r:id="rId18"/>
    <p:sldId id="258" r:id="rId19"/>
    <p:sldId id="25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7" autoAdjust="0"/>
  </p:normalViewPr>
  <p:slideViewPr>
    <p:cSldViewPr>
      <p:cViewPr varScale="1">
        <p:scale>
          <a:sx n="58" d="100"/>
          <a:sy n="58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F3F2-B533-4F08-981E-741CF92A0CF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9E83-16DD-4808-8627-2BCFA3757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9B2C7-99A5-45BB-A4F1-AE020AF2FF7E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9E83-16DD-4808-8627-2BCFA37574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A049B6-AD6F-4D66-A517-D7F89E05EC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186A4-8B0A-49C8-8727-1D019D373D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436B-0741-4B5A-8FC0-204340DB22A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572E-A47D-49DA-ABC9-F969AFB24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../../Hanamichi/Desktop/Thuat_GA_moi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096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PHÒNG GIÁO DỤC VÀ ĐÀO TẠO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QUẬN LONG BIÊN</a:t>
            </a:r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ÁI MỘ B</a:t>
            </a:r>
            <a:r>
              <a:rPr lang="vi-VN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9468" name="WordArt 12" descr="Blue hills"/>
          <p:cNvSpPr>
            <a:spLocks noChangeArrowheads="1" noChangeShapeType="1" noTextEdit="1"/>
          </p:cNvSpPr>
          <p:nvPr/>
        </p:nvSpPr>
        <p:spPr bwMode="auto">
          <a:xfrm>
            <a:off x="3276600" y="3733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4000" b="1" kern="10">
              <a:ln w="19050">
                <a:solidFill>
                  <a:srgbClr val="CC00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1676400" y="1933575"/>
            <a:ext cx="6248400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3600" b="1" kern="10">
              <a:ln w="508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217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latin typeface="Times New Roman" pitchFamily="18" charset="0"/>
                <a:cs typeface="Times New Roman" pitchFamily="18" charset="0"/>
              </a:rPr>
              <a:t>Bài: Quà của bố</a:t>
            </a:r>
            <a:endParaRPr lang="en-US" sz="4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76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 nhóm đôi </a:t>
            </a:r>
            <a:endParaRPr lang="en-US" sz="4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0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861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G:\qcboos\ccg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G:\qcboos\dytiscidae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447800"/>
            <a:ext cx="17351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G:\qcboos\casch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38" y="1676400"/>
            <a:ext cx="38274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114800"/>
            <a:ext cx="5780088" cy="1828800"/>
            <a:chOff x="1483" y="1205"/>
            <a:chExt cx="5081" cy="3115"/>
          </a:xfrm>
        </p:grpSpPr>
        <p:pic>
          <p:nvPicPr>
            <p:cNvPr id="20492" name="Picture 24" descr="hoa sen va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1" y="1396"/>
              <a:ext cx="2363" cy="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25" descr="hoa s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3" y="1205"/>
              <a:ext cx="2602" cy="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0400" y="5181600"/>
            <a:ext cx="1600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Cá chuối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có thể gọi đó là “một thế giới dưới nước” 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895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quà gồm rất nhiều con vật và cây cối ở dưới nước.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3133900"/>
            <a:ext cx="457200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Quà của bố đi cắt tóc về có những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gì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295400"/>
            <a:ext cx="9144000" cy="4038600"/>
            <a:chOff x="0" y="2667000"/>
            <a:chExt cx="9144000" cy="2006462"/>
          </a:xfrm>
        </p:grpSpPr>
        <p:pic>
          <p:nvPicPr>
            <p:cNvPr id="17414" name="Picture 2" descr="G:\qcboos\mmm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2667000"/>
              <a:ext cx="3048000" cy="20064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7415" name="Picture 33" descr="SAWFL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667000"/>
              <a:ext cx="3060700" cy="20064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7416" name="Picture 3" descr="G:\qcboos\dees lwar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5700" y="2667000"/>
              <a:ext cx="2908300" cy="20064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562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sao có thể gọi đó là “một thế giới mặt đất”?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560206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 gồm nhiều con vật sống trên mặt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đất.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3. Những từ nào, câu nào cho thấy các con rất thích những món quà của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bố 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 dẫn nhất là những con dế lạo xạo trong các vỏ bao diêm: toàn dế đực, cánh xoăn, gáy vang nhà và chọi nhau phải biết.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Quà của bố làm anh em tôi giàu quá!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" y="91577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Vì sao quà của bố giản dị, đơn sơ mà các con lại cảm thấy “giàu quá” 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ChangeArrowheads="1"/>
          </p:cNvSpPr>
          <p:nvPr/>
        </p:nvSpPr>
        <p:spPr bwMode="auto">
          <a:xfrm>
            <a:off x="304800" y="1447800"/>
            <a:ext cx="8382000" cy="4038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6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467600" cy="3200400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 nói lên  tình cảm yêu thương của người bố  qua những món quà đơn sơ dành cho  các con.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2819400" cy="628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dung: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Đường diềm 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985125" y="5775325"/>
            <a:ext cx="488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buom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62400"/>
            <a:ext cx="2030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711450" y="782638"/>
            <a:ext cx="369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36613" y="2090738"/>
            <a:ext cx="7500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Giọng nhẹ nhàng, vui, hồn nhiên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Bố đi cắt tóc về, cũng không lần nào chúng tôi có không có quà.</a:t>
            </a:r>
          </a:p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Mở hòm dụng cụ ra là cả một thế giới mặt đất: con xập xành, con muỗm to xù, mốc thếch, ngó ngoáy. Hấp dẫn nhất là những con dế lạo xạo trong các vỏ bao diêm: toàn đế đực, cánh xoăn, gáy vang nhà và chọi nhau phải biết.</a:t>
            </a:r>
          </a:p>
          <a:p>
            <a:pPr algn="just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Quà của bố làm anh em tôi giàu quá!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522125" y="990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2190375" y="26337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682475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8260025" y="31671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1960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185950" y="48338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1600200" y="4267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205125" y="265037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737625" y="3200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3104800" y="5334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8769900" y="2667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037500" y="207402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8763000" y="990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15000" y="4800600"/>
            <a:ext cx="152400" cy="381000"/>
            <a:chOff x="3962400" y="2286000"/>
            <a:chExt cx="152400" cy="381000"/>
          </a:xfrm>
        </p:grpSpPr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3250" y="1507375"/>
            <a:ext cx="152400" cy="381000"/>
            <a:chOff x="3962400" y="2286000"/>
            <a:chExt cx="152400" cy="38100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3525" y="5334000"/>
            <a:ext cx="152400" cy="381000"/>
            <a:chOff x="3962400" y="2286000"/>
            <a:chExt cx="152400" cy="381000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5137225" y="316715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3345850" y="3717175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32102" y="2485104"/>
            <a:ext cx="2954698" cy="29496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3048000"/>
            <a:ext cx="1600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3581400"/>
            <a:ext cx="1905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71800" y="3581400"/>
            <a:ext cx="1828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5791200"/>
            <a:ext cx="17526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34200" y="4648200"/>
            <a:ext cx="1828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4114800"/>
            <a:ext cx="1447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96200" y="3048000"/>
            <a:ext cx="914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1000" y="5257800"/>
            <a:ext cx="762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82B04-82A9-4581-9803-F06881FBD86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10668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Segoe UI Symbol"/>
              <a:ea typeface="Segoe UI Symbol"/>
              <a:cs typeface="Segoe UI Symbol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  <a:ea typeface="Segoe UI Symbol"/>
              <a:cs typeface="Times New Roman" pitchFamily="18" charset="0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447800" y="1600200"/>
            <a:ext cx="6324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Về nhà đọc lại bài và trả lời các câu hỏi cuối bài</a:t>
            </a:r>
          </a:p>
          <a:p>
            <a:pPr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Chuẩn bị bài tiết sau: Câu chuyện bó đũa (trang 112)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ml0031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0104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9996"/>
              </a:avLst>
            </a:prstTxWarp>
          </a:bodyPr>
          <a:lstStyle/>
          <a:p>
            <a:pPr algn="ctr"/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Ch</a:t>
            </a:r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ÚC CÁC EM HỌC SINH</a:t>
            </a:r>
            <a:r>
              <a:rPr lang="en-US" sz="20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 </a:t>
            </a:r>
            <a:endParaRPr lang="en-US" sz="2000" b="1" i="1" kern="10">
              <a:ln w="9525">
                <a:solidFill>
                  <a:srgbClr val="003399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  <a:p>
            <a:pPr algn="ctr"/>
            <a:endParaRPr lang="en-US" sz="2400" b="1" i="1" kern="10">
              <a:ln w="9525">
                <a:solidFill>
                  <a:srgbClr val="003399"/>
                </a:solidFill>
                <a:round/>
                <a:headEnd/>
                <a:tailEnd/>
              </a:ln>
              <a:solidFill>
                <a:srgbClr val="99CC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1475014" y="3202982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HỌC GIỎI</a:t>
            </a:r>
            <a:endParaRPr lang="en-US" sz="4400" b="1" i="1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8" name="Picture 6" descr="14">
            <a:hlinkClick r:id="rId4" action="ppaction://hlinkpres?slideindex=1&amp;slidetitle=KiÓm tra bµi cò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 rot="-8939225">
            <a:off x="7162800" y="4800600"/>
            <a:ext cx="395605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14">
            <a:hlinkClick r:id="rId4" action="ppaction://hlinkpres?slideindex=1&amp;slidetitle=KiÓm tra bµi cò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 rot="-1977437">
            <a:off x="-1905000" y="4748213"/>
            <a:ext cx="37338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762000"/>
            <a:ext cx="6781800" cy="830997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ÔN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600" y="2743200"/>
            <a:ext cx="8153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 đọc đoạn 3,4 Bài Bông hoa Niềm Vui ( trang 104)</a:t>
            </a:r>
            <a:endParaRPr lang="en-US" sz="36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2514600"/>
            <a:ext cx="1089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Khi biết Chi cần bông hoa Niềm Vui, cô giáo</a:t>
            </a:r>
          </a:p>
          <a:p>
            <a:r>
              <a:rPr lang="en-US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nói thế nào?</a:t>
            </a:r>
            <a:endParaRPr lang="en-US" sz="36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i="1" u="sng">
              <a:solidFill>
                <a:srgbClr val="000000"/>
              </a:solidFill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81000" y="42672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197" name="Text Box 26"/>
          <p:cNvSpPr txBox="1">
            <a:spLocks noChangeArrowheads="1"/>
          </p:cNvSpPr>
          <p:nvPr/>
        </p:nvSpPr>
        <p:spPr bwMode="auto">
          <a:xfrm>
            <a:off x="3598608" y="228600"/>
            <a:ext cx="2573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124200" y="838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 của bố</a:t>
            </a:r>
          </a:p>
        </p:txBody>
      </p:sp>
      <p:pic>
        <p:nvPicPr>
          <p:cNvPr id="14365" name="Picture 29" descr="Tranh7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3275" t="19887" r="13393" b="8522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066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 nối tiếp câu</a:t>
            </a:r>
            <a:endParaRPr lang="en-US" sz="3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066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nối tiếp đoạn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Mở thúng câu ra là cả một thế giới dưới nước: cà cuống, niềng niễng đực, niềng niễng cái bò nhộn nhạo…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Hấp dẫn nhất là những con dế lạo xạo trong các vỏ bao diêm: toàn dế đực, cánh xoăn, gáy vang nhà và chọi nhau phải biết.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767350" y="13716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2819400" y="1905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458200" y="1981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96400" y="2438400"/>
            <a:ext cx="152400" cy="381000"/>
            <a:chOff x="3962400" y="2286000"/>
            <a:chExt cx="152400" cy="3810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953000" y="1905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131725" y="4343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7633850" y="43337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4267200" y="4953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429000" y="24384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810000" y="3810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534400" y="4876800"/>
            <a:ext cx="152400" cy="381000"/>
            <a:chOff x="3962400" y="2286000"/>
            <a:chExt cx="152400" cy="381000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39624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76200" cy="381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752600" y="49530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8610600" y="3886200"/>
            <a:ext cx="76200" cy="3810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thung 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133600" y="601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 câu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:\qcboos\ccg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191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G:\qcboos\dytiscidae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1"/>
            <a:ext cx="3429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6019800"/>
            <a:ext cx="1752600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6096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cuống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9800" y="60960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Niềng niễng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G:\qcboos\casch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18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sộp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01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chuối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ienphong\Pictures\udg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0"/>
            <a:ext cx="5257800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qcboos\mm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SAW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4" descr="muỗ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pic>
        <p:nvPicPr>
          <p:cNvPr id="13" name="Picture 6" descr="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0"/>
            <a:ext cx="42672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05000" y="3810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muỗm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2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dế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Xập xành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391&quot;&gt;&lt;/object&gt;&lt;object type=&quot;2&quot; unique_id=&quot;10392&quot;&gt;&lt;object type=&quot;3&quot; unique_id=&quot;10393&quot;&gt;&lt;property id=&quot;20148&quot; value=&quot;5&quot;/&gt;&lt;property id=&quot;20300&quot; value=&quot;Slide 1&quot;/&gt;&lt;property id=&quot;20307&quot; value=&quot;276&quot;/&gt;&lt;/object&gt;&lt;object type=&quot;3&quot; unique_id=&quot;10394&quot;&gt;&lt;property id=&quot;20148&quot; value=&quot;5&quot;/&gt;&lt;property id=&quot;20300&quot; value=&quot;Slide 2&quot;/&gt;&lt;property id=&quot;20307&quot; value=&quot;261&quot;/&gt;&lt;/object&gt;&lt;object type=&quot;3&quot; unique_id=&quot;10395&quot;&gt;&lt;property id=&quot;20148&quot; value=&quot;5&quot;/&gt;&lt;property id=&quot;20300&quot; value=&quot;Slide 3&quot;/&gt;&lt;property id=&quot;20307&quot; value=&quot;260&quot;/&gt;&lt;/object&gt;&lt;object type=&quot;3&quot; unique_id=&quot;10396&quot;&gt;&lt;property id=&quot;20148&quot; value=&quot;5&quot;/&gt;&lt;property id=&quot;20300&quot; value=&quot;Slide 4&quot;/&gt;&lt;property id=&quot;20307&quot; value=&quot;266&quot;/&gt;&lt;/object&gt;&lt;object type=&quot;3&quot; unique_id=&quot;10397&quot;&gt;&lt;property id=&quot;20148&quot; value=&quot;5&quot;/&gt;&lt;property id=&quot;20300&quot; value=&quot;Slide 5&quot;/&gt;&lt;property id=&quot;20307&quot; value=&quot;262&quot;/&gt;&lt;/object&gt;&lt;object type=&quot;3&quot; unique_id=&quot;10398&quot;&gt;&lt;property id=&quot;20148&quot; value=&quot;5&quot;/&gt;&lt;property id=&quot;20300&quot; value=&quot;Slide 6&quot;/&gt;&lt;property id=&quot;20307&quot; value=&quot;275&quot;/&gt;&lt;/object&gt;&lt;object type=&quot;3&quot; unique_id=&quot;10399&quot;&gt;&lt;property id=&quot;20148&quot; value=&quot;5&quot;/&gt;&lt;property id=&quot;20300&quot; value=&quot;Slide 7&quot;/&gt;&lt;property id=&quot;20307&quot; value=&quot;267&quot;/&gt;&lt;/object&gt;&lt;object type=&quot;3&quot; unique_id=&quot;10400&quot;&gt;&lt;property id=&quot;20148&quot; value=&quot;5&quot;/&gt;&lt;property id=&quot;20300&quot; value=&quot;Slide 8&quot;/&gt;&lt;property id=&quot;20307&quot; value=&quot;268&quot;/&gt;&lt;/object&gt;&lt;object type=&quot;3&quot; unique_id=&quot;10401&quot;&gt;&lt;property id=&quot;20148&quot; value=&quot;5&quot;/&gt;&lt;property id=&quot;20300&quot; value=&quot;Slide 9&quot;/&gt;&lt;property id=&quot;20307&quot; value=&quot;269&quot;/&gt;&lt;/object&gt;&lt;object type=&quot;3&quot; unique_id=&quot;10402&quot;&gt;&lt;property id=&quot;20148&quot; value=&quot;5&quot;/&gt;&lt;property id=&quot;20300&quot; value=&quot;Slide 10&quot;/&gt;&lt;property id=&quot;20307&quot; value=&quot;274&quot;/&gt;&lt;/object&gt;&lt;object type=&quot;3&quot; unique_id=&quot;10403&quot;&gt;&lt;property id=&quot;20148&quot; value=&quot;5&quot;/&gt;&lt;property id=&quot;20300&quot; value=&quot;Slide 11&quot;/&gt;&lt;property id=&quot;20307&quot; value=&quot;270&quot;/&gt;&lt;/object&gt;&lt;object type=&quot;3&quot; unique_id=&quot;10404&quot;&gt;&lt;property id=&quot;20148&quot; value=&quot;5&quot;/&gt;&lt;property id=&quot;20300&quot; value=&quot;Slide 12&quot;/&gt;&lt;property id=&quot;20307&quot; value=&quot;271&quot;/&gt;&lt;/object&gt;&lt;object type=&quot;3&quot; unique_id=&quot;10405&quot;&gt;&lt;property id=&quot;20148&quot; value=&quot;5&quot;/&gt;&lt;property id=&quot;20300&quot; value=&quot;Slide 13&quot;/&gt;&lt;property id=&quot;20307&quot; value=&quot;272&quot;/&gt;&lt;/object&gt;&lt;object type=&quot;3&quot; unique_id=&quot;10406&quot;&gt;&lt;property id=&quot;20148&quot; value=&quot;5&quot;/&gt;&lt;property id=&quot;20300&quot; value=&quot;Slide 14&quot;/&gt;&lt;property id=&quot;20307&quot; value=&quot;273&quot;/&gt;&lt;/object&gt;&lt;object type=&quot;3&quot; unique_id=&quot;10407&quot;&gt;&lt;property id=&quot;20148&quot; value=&quot;5&quot;/&gt;&lt;property id=&quot;20300&quot; value=&quot;Slide 15&quot;/&gt;&lt;property id=&quot;20307&quot; value=&quot;264&quot;/&gt;&lt;/object&gt;&lt;object type=&quot;3&quot; unique_id=&quot;10408&quot;&gt;&lt;property id=&quot;20148&quot; value=&quot;5&quot;/&gt;&lt;property id=&quot;20300&quot; value=&quot;Slide 16&quot;/&gt;&lt;property id=&quot;20307&quot; value=&quot;263&quot;/&gt;&lt;/object&gt;&lt;object type=&quot;3&quot; unique_id=&quot;10409&quot;&gt;&lt;property id=&quot;20148&quot; value=&quot;5&quot;/&gt;&lt;property id=&quot;20300&quot; value=&quot;Slide 17&quot;/&gt;&lt;property id=&quot;20307&quot; value=&quot;265&quot;/&gt;&lt;/object&gt;&lt;object type=&quot;3&quot; unique_id=&quot;10410&quot;&gt;&lt;property id=&quot;20148&quot; value=&quot;5&quot;/&gt;&lt;property id=&quot;20300&quot; value=&quot;Slide 18&quot;/&gt;&lt;property id=&quot;20307&quot; value=&quot;258&quot;/&gt;&lt;/object&gt;&lt;object type=&quot;3&quot; unique_id=&quot;10411&quot;&gt;&lt;property id=&quot;20148&quot; value=&quot;5&quot;/&gt;&lt;property id=&quot;20300&quot; value=&quot;Slide 19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487</Words>
  <Application>Microsoft Office PowerPoint</Application>
  <PresentationFormat>On-screen Show (4:3)</PresentationFormat>
  <Paragraphs>59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tienphong</dc:creator>
  <cp:lastModifiedBy>A</cp:lastModifiedBy>
  <cp:revision>19</cp:revision>
  <dcterms:created xsi:type="dcterms:W3CDTF">2013-12-03T14:08:01Z</dcterms:created>
  <dcterms:modified xsi:type="dcterms:W3CDTF">2016-11-28T09:38:28Z</dcterms:modified>
</cp:coreProperties>
</file>